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/>
    <p:restoredTop sz="94712"/>
  </p:normalViewPr>
  <p:slideViewPr>
    <p:cSldViewPr snapToGrid="0" snapToObjects="1">
      <p:cViewPr>
        <p:scale>
          <a:sx n="95" d="100"/>
          <a:sy n="95" d="100"/>
        </p:scale>
        <p:origin x="4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4D758-4D17-3347-BA4A-E9AF3EF2F2C9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7141-0419-5D4E-B93E-AF5AE971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support.rstudio.com</a:t>
            </a:r>
            <a:r>
              <a:rPr lang="en-US" dirty="0" smtClean="0"/>
              <a:t>/</a:t>
            </a:r>
            <a:r>
              <a:rPr lang="en-US" dirty="0" err="1" smtClean="0"/>
              <a:t>hc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smtClean="0"/>
              <a:t>-us/articles/200532077?version=1.0.143&amp;mode=desktop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Mixes interactivity and 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Save just text and can get same results at another time or on another machine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Building </a:t>
            </a:r>
            <a:r>
              <a:rPr lang="en-US" dirty="0" err="1" smtClean="0"/>
              <a:t>preservable</a:t>
            </a:r>
            <a:r>
              <a:rPr lang="en-US" dirty="0" smtClean="0"/>
              <a:t> pipeline of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dleywickham" TargetMode="External"/><Relationship Id="rId4" Type="http://schemas.openxmlformats.org/officeDocument/2006/relationships/hyperlink" Target="https://twitter.com/rstudiot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blogger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RStudio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Centralia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open-source </a:t>
            </a:r>
          </a:p>
          <a:p>
            <a:r>
              <a:rPr lang="en-US" dirty="0" smtClean="0"/>
              <a:t>designed for data analysis and statistics</a:t>
            </a:r>
          </a:p>
          <a:p>
            <a:r>
              <a:rPr lang="en-US" dirty="0" smtClean="0"/>
              <a:t>user-community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easy organization with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www.r-bloggers.com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>
                <a:hlinkClick r:id="rId3"/>
              </a:rPr>
              <a:t>@hadleywickham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rstudiotips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support.rstudio.com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764653"/>
            <a:ext cx="8051801" cy="48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26"/>
            <a:ext cx="10515600" cy="1325563"/>
          </a:xfrm>
        </p:spPr>
        <p:txBody>
          <a:bodyPr/>
          <a:lstStyle/>
          <a:p>
            <a:r>
              <a:rPr lang="en-US" dirty="0" smtClean="0"/>
              <a:t>Console vs.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9459"/>
          <a:stretch/>
        </p:blipFill>
        <p:spPr>
          <a:xfrm>
            <a:off x="6299200" y="182126"/>
            <a:ext cx="5054600" cy="605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1525777"/>
            <a:ext cx="454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Preserve </a:t>
            </a:r>
            <a:r>
              <a:rPr lang="en-US" dirty="0"/>
              <a:t>work in a plain-text file </a:t>
            </a:r>
            <a:r>
              <a:rPr lang="en-US" dirty="0" smtClean="0"/>
              <a:t>(.</a:t>
            </a:r>
            <a:r>
              <a:rPr lang="en-US" dirty="0"/>
              <a:t>R extension)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your work here, and save this to be able to reproduce or edit it at a later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753454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CONSOLE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dirty="0" smtClean="0"/>
              <a:t>typing R </a:t>
            </a:r>
            <a:r>
              <a:rPr lang="en-US" dirty="0"/>
              <a:t>in your command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type in commands and R will execute them and print the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318667"/>
            <a:ext cx="4699000" cy="92333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Pro tip: </a:t>
            </a:r>
            <a:r>
              <a:rPr lang="en-US" dirty="0" err="1"/>
              <a:t>cmd</a:t>
            </a:r>
            <a:r>
              <a:rPr lang="en-US" dirty="0"/>
              <a:t>/ctrl-enter executes the line the cursor is on by copying that line and sending it to the Console </a:t>
            </a:r>
          </a:p>
        </p:txBody>
      </p:sp>
    </p:spTree>
    <p:extLst>
      <p:ext uri="{BB962C8B-B14F-4D97-AF65-F5344CB8AC3E}">
        <p14:creationId xmlns:p14="http://schemas.microsoft.com/office/powerpoint/2010/main" val="7240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pic>
        <p:nvPicPr>
          <p:cNvPr id="1026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1575"/>
            <a:ext cx="4648192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What’s included in an R  Project?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Rproj</a:t>
            </a:r>
            <a:r>
              <a:rPr lang="en-US" sz="2400" dirty="0" smtClean="0"/>
              <a:t> extension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Self-contained home for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figures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Working directory = project directory</a:t>
            </a:r>
          </a:p>
          <a:p>
            <a:endParaRPr lang="en-US" sz="2400" dirty="0"/>
          </a:p>
        </p:txBody>
      </p:sp>
      <p:pic>
        <p:nvPicPr>
          <p:cNvPr id="7" name="Picture 2" descr="http://www.rstudio.com/images/docs/project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8" y="2505075"/>
            <a:ext cx="501788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ignoring whitespace</a:t>
            </a:r>
          </a:p>
          <a:p>
            <a:endParaRPr lang="en-US" dirty="0" smtClean="0"/>
          </a:p>
          <a:p>
            <a:r>
              <a:rPr lang="en-US" dirty="0" smtClean="0"/>
              <a:t>tab completion</a:t>
            </a:r>
          </a:p>
          <a:p>
            <a:pPr lvl="1"/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assignment within a function</a:t>
            </a:r>
          </a:p>
          <a:p>
            <a:pPr lvl="1"/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onsistent documentation/ help files </a:t>
            </a:r>
          </a:p>
          <a:p>
            <a:pPr lvl="1"/>
            <a:r>
              <a:rPr lang="en-US" dirty="0" smtClean="0"/>
              <a:t>?function</a:t>
            </a:r>
          </a:p>
          <a:p>
            <a:pPr lvl="1"/>
            <a:r>
              <a:rPr lang="en-US" dirty="0" smtClean="0"/>
              <a:t>??anything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 is chatty</a:t>
            </a:r>
          </a:p>
          <a:p>
            <a:pPr lvl="1"/>
            <a:r>
              <a:rPr lang="en-US" dirty="0" smtClean="0"/>
              <a:t>error messages</a:t>
            </a:r>
          </a:p>
          <a:p>
            <a:pPr lvl="1"/>
            <a:r>
              <a:rPr lang="en-US" dirty="0" smtClean="0"/>
              <a:t>warning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6200000">
            <a:off x="7543583" y="-1652444"/>
            <a:ext cx="1891984" cy="6884896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7570827" y="278662"/>
            <a:ext cx="1837492" cy="6884897"/>
          </a:xfrm>
          <a:prstGeom prst="roundRect">
            <a:avLst>
              <a:gd name="adj" fmla="val 13152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16200000">
            <a:off x="6233810" y="3541783"/>
            <a:ext cx="1837492" cy="4210861"/>
          </a:xfrm>
          <a:prstGeom prst="roundRect">
            <a:avLst>
              <a:gd name="adj" fmla="val 13152"/>
            </a:avLst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324567" y="137580"/>
            <a:ext cx="2316161" cy="4778662"/>
          </a:xfrm>
          <a:prstGeom prst="roundRect">
            <a:avLst>
              <a:gd name="adj" fmla="val 13152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21096" y="188258"/>
            <a:ext cx="2316161" cy="6538911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in 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636957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Vector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271433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List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24257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Matrix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257986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Data frame/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Tibble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6076" y="1605337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 dimension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76667" y="35800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 dimensions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156076" y="546254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 dimensions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668264" y="484931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Array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0660" y="342326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Same data type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677660" y="347681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Mixed data types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1825584"/>
            <a:ext cx="1885901" cy="261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Numeric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Logical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Character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Factor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92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246</Words>
  <Application>Microsoft Macintosh PowerPoint</Application>
  <PresentationFormat>Widescreen</PresentationFormat>
  <Paragraphs>79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Wingdings</vt:lpstr>
      <vt:lpstr>Arial</vt:lpstr>
      <vt:lpstr>Office Theme</vt:lpstr>
      <vt:lpstr>R/RStudio Data visualization</vt:lpstr>
      <vt:lpstr>Why R?</vt:lpstr>
      <vt:lpstr>R community</vt:lpstr>
      <vt:lpstr>RStudio</vt:lpstr>
      <vt:lpstr>Console vs. script</vt:lpstr>
      <vt:lpstr>Organization in Rstudio (Projects)</vt:lpstr>
      <vt:lpstr>Organization in Rstudio (Projects)</vt:lpstr>
      <vt:lpstr>Special features</vt:lpstr>
      <vt:lpstr>Data types in R</vt:lpstr>
      <vt:lpstr>Centralia data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Taylor Dunivin</dc:creator>
  <cp:lastModifiedBy>Taylor Dunivin</cp:lastModifiedBy>
  <cp:revision>29</cp:revision>
  <dcterms:created xsi:type="dcterms:W3CDTF">2018-06-20T18:16:17Z</dcterms:created>
  <dcterms:modified xsi:type="dcterms:W3CDTF">2018-06-22T18:28:46Z</dcterms:modified>
</cp:coreProperties>
</file>